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8" r:id="rId4"/>
  </p:sldMasterIdLst>
  <p:notesMasterIdLst>
    <p:notesMasterId r:id="rId14"/>
  </p:notesMasterIdLst>
  <p:handoutMasterIdLst>
    <p:handoutMasterId r:id="rId15"/>
  </p:handoutMasterIdLst>
  <p:sldIdLst>
    <p:sldId id="281" r:id="rId5"/>
    <p:sldId id="320" r:id="rId6"/>
    <p:sldId id="353" r:id="rId7"/>
    <p:sldId id="324" r:id="rId8"/>
    <p:sldId id="365" r:id="rId9"/>
    <p:sldId id="354" r:id="rId10"/>
    <p:sldId id="355" r:id="rId11"/>
    <p:sldId id="347" r:id="rId12"/>
    <p:sldId id="280" r:id="rId13"/>
  </p:sldIdLst>
  <p:sldSz cx="18288000" cy="10287000"/>
  <p:notesSz cx="10287000" cy="18288000"/>
  <p:embeddedFontLst>
    <p:embeddedFont>
      <p:font typeface="HancomEQN" panose="02000000000000000000" pitchFamily="2" charset="-127"/>
      <p:regular r:id="rId16"/>
    </p:embeddedFont>
    <p:embeddedFont>
      <p:font typeface="HY견고딕" panose="02030600000101010101" pitchFamily="18" charset="-127"/>
      <p:regular r:id="rId17"/>
    </p:embeddedFont>
    <p:embeddedFont>
      <p:font typeface="HY헤드라인M" panose="0203060000010101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pos="10992" userDrawn="1">
          <p15:clr>
            <a:srgbClr val="A4A3A4"/>
          </p15:clr>
        </p15:guide>
        <p15:guide id="4" orient="horz" pos="6024" userDrawn="1">
          <p15:clr>
            <a:srgbClr val="A4A3A4"/>
          </p15:clr>
        </p15:guide>
        <p15:guide id="5" orient="horz" pos="1608" userDrawn="1">
          <p15:clr>
            <a:srgbClr val="A4A3A4"/>
          </p15:clr>
        </p15:guide>
        <p15:guide id="6" pos="576" userDrawn="1">
          <p15:clr>
            <a:srgbClr val="A4A3A4"/>
          </p15:clr>
        </p15:guide>
        <p15:guide id="7" pos="10800" userDrawn="1">
          <p15:clr>
            <a:srgbClr val="A4A3A4"/>
          </p15:clr>
        </p15:guide>
        <p15:guide id="8" orient="horz" pos="583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손현지" initials="손" lastIdx="1" clrIdx="0">
    <p:extLst>
      <p:ext uri="{19B8F6BF-5375-455C-9EA6-DF929625EA0E}">
        <p15:presenceInfo xmlns:p15="http://schemas.microsoft.com/office/powerpoint/2012/main" userId="S::gus7050@zenstem365.onmicrosoft.com::6452534b-edf1-4db1-aa41-ea266f2142c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33"/>
    <a:srgbClr val="D3E59B"/>
    <a:srgbClr val="CC0000"/>
    <a:srgbClr val="F9F9F9"/>
    <a:srgbClr val="2E5C97"/>
    <a:srgbClr val="264D86"/>
    <a:srgbClr val="2F60A7"/>
    <a:srgbClr val="A3C167"/>
    <a:srgbClr val="89A671"/>
    <a:srgbClr val="4D61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4786" autoAdjust="0"/>
  </p:normalViewPr>
  <p:slideViewPr>
    <p:cSldViewPr snapToGrid="0">
      <p:cViewPr varScale="1">
        <p:scale>
          <a:sx n="63" d="100"/>
          <a:sy n="63" d="100"/>
        </p:scale>
        <p:origin x="942" y="72"/>
      </p:cViewPr>
      <p:guideLst>
        <p:guide orient="horz" pos="1416"/>
        <p:guide pos="384"/>
        <p:guide pos="10992"/>
        <p:guide orient="horz" pos="6024"/>
        <p:guide orient="horz" pos="1608"/>
        <p:guide pos="576"/>
        <p:guide pos="10800"/>
        <p:guide orient="horz" pos="58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810694E-2D31-43C4-BF38-1CCBF7BEF4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564D6B-B1FF-4468-B6B2-BC7EA84FA16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7ABDE6-AB9B-470D-8428-7DBA82FEC986}" type="datetimeFigureOut">
              <a:rPr lang="ko-KR" altLang="en-US" smtClean="0">
                <a:latin typeface="HancomEQN" panose="02000000000000000000" pitchFamily="2" charset="-127"/>
                <a:ea typeface="HancomEQN" panose="02000000000000000000" pitchFamily="2" charset="-127"/>
              </a:rPr>
              <a:t>2024-06-12</a:t>
            </a:fld>
            <a:endParaRPr lang="ko-KR" altLang="en-US"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10DA96-083C-455F-BD1D-DDF3AEEF9B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8900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ncomEQN" panose="02000000000000000000" pitchFamily="2" charset="-127"/>
                <a:ea typeface="HancomEQN" panose="020000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ncomEQN" panose="02000000000000000000" pitchFamily="2" charset="-127"/>
                <a:ea typeface="HancomEQN" panose="02000000000000000000" pitchFamily="2" charset="-127"/>
              </a:defRPr>
            </a:lvl1pPr>
          </a:lstStyle>
          <a:p>
            <a:fld id="{314AAD64-2DCC-443B-B759-E6350A76DDA5}" type="datetimeFigureOut">
              <a:rPr lang="ko-KR" altLang="en-US" smtClean="0"/>
              <a:pPr/>
              <a:t>2024-06-12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ncomEQN" panose="02000000000000000000" pitchFamily="2" charset="-127"/>
                <a:ea typeface="HancomEQN" panose="02000000000000000000" pitchFamily="2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ncomEQN" panose="02000000000000000000" pitchFamily="2" charset="-127"/>
                <a:ea typeface="HancomEQN" panose="02000000000000000000" pitchFamily="2" charset="-127"/>
              </a:defRPr>
            </a:lvl1pPr>
          </a:lstStyle>
          <a:p>
            <a:fld id="{0E413BBF-7B02-445A-8F01-55685F553B2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361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HancomEQN" panose="02000000000000000000" pitchFamily="2" charset="-127"/>
        <a:ea typeface="HancomEQN" panose="020000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HancomEQN" panose="02000000000000000000" pitchFamily="2" charset="-127"/>
        <a:ea typeface="HancomEQN" panose="020000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HancomEQN" panose="02000000000000000000" pitchFamily="2" charset="-127"/>
        <a:ea typeface="HancomEQN" panose="020000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HancomEQN" panose="02000000000000000000" pitchFamily="2" charset="-127"/>
        <a:ea typeface="HancomEQN" panose="020000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HancomEQN" panose="02000000000000000000" pitchFamily="2" charset="-127"/>
        <a:ea typeface="HancomEQN" panose="020000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180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3461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4847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577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211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411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11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80359-D173-F264-0C00-7AFCA3C79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DE40221-5461-1D13-E8F1-B457A5233E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8ECBEA-2543-CB4E-414F-07E1766670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E2949A-FC23-EBA5-1DA5-337B740509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413BBF-7B02-445A-8F01-55685F553B28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09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720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19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669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22E5058F-651A-4D5A-9039-44EE181E23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877" y="3331"/>
            <a:ext cx="18308878" cy="1029874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C5EA3C9-076C-499D-A950-B06B2902BF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3" y="4229100"/>
            <a:ext cx="18288000" cy="166337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11500" b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00D2F643-ED04-49F9-ABD4-258FF43AE4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-20877" y="5905500"/>
            <a:ext cx="18288000" cy="457200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ctr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3600" b="1" spc="-100" baseline="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18835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rgbClr val="264D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bject 2">
            <a:extLst>
              <a:ext uri="{FF2B5EF4-FFF2-40B4-BE49-F238E27FC236}">
                <a16:creationId xmlns:a16="http://schemas.microsoft.com/office/drawing/2014/main" id="{2924B9C5-68C9-4D46-BE7D-C87D918CF0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378" y="38215"/>
            <a:ext cx="18285713" cy="1028571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EED128A-4E7B-4299-9730-9580EEF56D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0999" y="419100"/>
            <a:ext cx="17526001" cy="1663378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96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err="1"/>
              <a:t>목차명</a:t>
            </a:r>
            <a:endParaRPr 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A3B6D75-AD55-4953-B4FC-969386CBF21B}"/>
              </a:ext>
            </a:extLst>
          </p:cNvPr>
          <p:cNvSpPr/>
          <p:nvPr userDrawn="1"/>
        </p:nvSpPr>
        <p:spPr>
          <a:xfrm>
            <a:off x="7391400" y="1562100"/>
            <a:ext cx="137188" cy="14497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39297"/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4" name="텍스트 개체 틀 2">
            <a:extLst>
              <a:ext uri="{FF2B5EF4-FFF2-40B4-BE49-F238E27FC236}">
                <a16:creationId xmlns:a16="http://schemas.microsoft.com/office/drawing/2014/main" id="{96786C77-8D31-4A8D-ABE4-9868C9F11C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11982450" y="4018643"/>
            <a:ext cx="5961742" cy="762000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8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7" name="텍스트 개체 틀 2">
            <a:extLst>
              <a:ext uri="{FF2B5EF4-FFF2-40B4-BE49-F238E27FC236}">
                <a16:creationId xmlns:a16="http://schemas.microsoft.com/office/drawing/2014/main" id="{944146D3-BCC4-48F6-8E22-4DE7387A1D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11106150" y="4033157"/>
            <a:ext cx="876300" cy="747486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400" b="1" i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01.</a:t>
            </a:r>
          </a:p>
        </p:txBody>
      </p:sp>
      <p:sp>
        <p:nvSpPr>
          <p:cNvPr id="28" name="텍스트 개체 틀 2">
            <a:extLst>
              <a:ext uri="{FF2B5EF4-FFF2-40B4-BE49-F238E27FC236}">
                <a16:creationId xmlns:a16="http://schemas.microsoft.com/office/drawing/2014/main" id="{6F134783-E0D4-4A31-93E6-EED6054103F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11982450" y="5045528"/>
            <a:ext cx="5961742" cy="762000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8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9E0599CA-2A16-4A43-968F-486D29E723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white">
          <a:xfrm>
            <a:off x="11106150" y="5060042"/>
            <a:ext cx="876300" cy="747486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400" b="1" i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02.</a:t>
            </a:r>
          </a:p>
        </p:txBody>
      </p:sp>
      <p:sp>
        <p:nvSpPr>
          <p:cNvPr id="32" name="텍스트 개체 틀 2">
            <a:extLst>
              <a:ext uri="{FF2B5EF4-FFF2-40B4-BE49-F238E27FC236}">
                <a16:creationId xmlns:a16="http://schemas.microsoft.com/office/drawing/2014/main" id="{F287795B-7FA6-4490-AD5E-5396DB850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white">
          <a:xfrm>
            <a:off x="11982450" y="6072413"/>
            <a:ext cx="5961742" cy="762000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8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33" name="텍스트 개체 틀 2">
            <a:extLst>
              <a:ext uri="{FF2B5EF4-FFF2-40B4-BE49-F238E27FC236}">
                <a16:creationId xmlns:a16="http://schemas.microsoft.com/office/drawing/2014/main" id="{9766C406-5CE0-4A9D-A684-AED3DCE7A75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white">
          <a:xfrm>
            <a:off x="11106150" y="6086927"/>
            <a:ext cx="876300" cy="747486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400" b="1" i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03.</a:t>
            </a:r>
          </a:p>
        </p:txBody>
      </p:sp>
      <p:sp>
        <p:nvSpPr>
          <p:cNvPr id="34" name="텍스트 개체 틀 2">
            <a:extLst>
              <a:ext uri="{FF2B5EF4-FFF2-40B4-BE49-F238E27FC236}">
                <a16:creationId xmlns:a16="http://schemas.microsoft.com/office/drawing/2014/main" id="{8E8E901E-BE42-454D-B5B7-69C0E52D99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white">
          <a:xfrm>
            <a:off x="11982450" y="7099298"/>
            <a:ext cx="5961742" cy="762000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8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35" name="텍스트 개체 틀 2">
            <a:extLst>
              <a:ext uri="{FF2B5EF4-FFF2-40B4-BE49-F238E27FC236}">
                <a16:creationId xmlns:a16="http://schemas.microsoft.com/office/drawing/2014/main" id="{C3CC9036-7707-44D1-91FE-E11423B9A47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white">
          <a:xfrm>
            <a:off x="11106150" y="7113812"/>
            <a:ext cx="876300" cy="747486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400" b="1" i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04.</a:t>
            </a: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EF35E0E5-A181-401B-B491-62102D5FE0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white">
          <a:xfrm>
            <a:off x="11982450" y="8126185"/>
            <a:ext cx="5961742" cy="762000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8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52B777B1-554D-48B3-A38F-C01FC3D98D4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1106150" y="8140699"/>
            <a:ext cx="876300" cy="747486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4400" b="1" i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05.</a:t>
            </a:r>
          </a:p>
        </p:txBody>
      </p:sp>
    </p:spTree>
    <p:extLst>
      <p:ext uri="{BB962C8B-B14F-4D97-AF65-F5344CB8AC3E}">
        <p14:creationId xmlns:p14="http://schemas.microsoft.com/office/powerpoint/2010/main" val="1982907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002">
            <a:extLst>
              <a:ext uri="{FF2B5EF4-FFF2-40B4-BE49-F238E27FC236}">
                <a16:creationId xmlns:a16="http://schemas.microsoft.com/office/drawing/2014/main" id="{17285DDB-94DF-45E9-8180-54D12289EF09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21" name="Object 5">
              <a:extLst>
                <a:ext uri="{FF2B5EF4-FFF2-40B4-BE49-F238E27FC236}">
                  <a16:creationId xmlns:a16="http://schemas.microsoft.com/office/drawing/2014/main" id="{5D79589E-798D-4CCA-A003-1CB2F5F954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8EEE7C7D-9B9D-4E21-919C-6662236BC6B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533400" y="2131463"/>
            <a:ext cx="17221200" cy="2478637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ko-KR" altLang="en-US"/>
              <a:t>내용 작성</a:t>
            </a:r>
            <a:endParaRPr lang="en-US" altLang="ko-KR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9550EF-43AB-49EE-A0CE-B1A5DD4D1CF5}"/>
              </a:ext>
            </a:extLst>
          </p:cNvPr>
          <p:cNvSpPr/>
          <p:nvPr userDrawn="1"/>
        </p:nvSpPr>
        <p:spPr>
          <a:xfrm>
            <a:off x="533400" y="4610100"/>
            <a:ext cx="8534400" cy="505459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BEE14F-4145-400F-9DBE-CC92B65BFD52}"/>
              </a:ext>
            </a:extLst>
          </p:cNvPr>
          <p:cNvSpPr/>
          <p:nvPr userDrawn="1"/>
        </p:nvSpPr>
        <p:spPr>
          <a:xfrm>
            <a:off x="9253762" y="4610100"/>
            <a:ext cx="8500838" cy="505459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BC29070-3596-456C-BB6D-F1E56CFA442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A327389-27CD-4EF0-92BA-AADB33D8C8ED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6" name="텍스트 개체 틀 2">
            <a:extLst>
              <a:ext uri="{FF2B5EF4-FFF2-40B4-BE49-F238E27FC236}">
                <a16:creationId xmlns:a16="http://schemas.microsoft.com/office/drawing/2014/main" id="{38E1C197-45BF-4AA7-B22C-128E97B4F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7" name="텍스트 개체 틀 2">
            <a:extLst>
              <a:ext uri="{FF2B5EF4-FFF2-40B4-BE49-F238E27FC236}">
                <a16:creationId xmlns:a16="http://schemas.microsoft.com/office/drawing/2014/main" id="{30263540-E3D3-4F1B-B73D-083BA8153D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735020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002">
            <a:extLst>
              <a:ext uri="{FF2B5EF4-FFF2-40B4-BE49-F238E27FC236}">
                <a16:creationId xmlns:a16="http://schemas.microsoft.com/office/drawing/2014/main" id="{15A86878-B4D8-4FE7-8A8E-748A83AD80F4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15" name="Object 5">
              <a:extLst>
                <a:ext uri="{FF2B5EF4-FFF2-40B4-BE49-F238E27FC236}">
                  <a16:creationId xmlns:a16="http://schemas.microsoft.com/office/drawing/2014/main" id="{4C08044A-5442-4BDF-99AE-0C20095ECD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0E9BB8-458E-4CA2-954C-1668781C7E82}"/>
              </a:ext>
            </a:extLst>
          </p:cNvPr>
          <p:cNvSpPr/>
          <p:nvPr userDrawn="1"/>
        </p:nvSpPr>
        <p:spPr>
          <a:xfrm>
            <a:off x="552450" y="2131463"/>
            <a:ext cx="17202150" cy="753323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51E1D07-48B0-469F-BE57-6ABEB1C4166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A93B66D-2A6C-4763-8C30-8728646F77BE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C600DD36-9A51-4108-9AB3-C611037F55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3" name="텍스트 개체 틀 2">
            <a:extLst>
              <a:ext uri="{FF2B5EF4-FFF2-40B4-BE49-F238E27FC236}">
                <a16:creationId xmlns:a16="http://schemas.microsoft.com/office/drawing/2014/main" id="{9FC0671C-E6EC-4D9C-993C-CDEDCFAE11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04112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002">
            <a:extLst>
              <a:ext uri="{FF2B5EF4-FFF2-40B4-BE49-F238E27FC236}">
                <a16:creationId xmlns:a16="http://schemas.microsoft.com/office/drawing/2014/main" id="{3097AD91-DD4B-4D2A-B588-A394646BCEB3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16" name="Object 5">
              <a:extLst>
                <a:ext uri="{FF2B5EF4-FFF2-40B4-BE49-F238E27FC236}">
                  <a16:creationId xmlns:a16="http://schemas.microsoft.com/office/drawing/2014/main" id="{59E4AC33-2A46-427F-9C99-1770EB365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31BD3F-DCCF-499B-A538-9A51957A187B}"/>
              </a:ext>
            </a:extLst>
          </p:cNvPr>
          <p:cNvSpPr/>
          <p:nvPr userDrawn="1"/>
        </p:nvSpPr>
        <p:spPr>
          <a:xfrm>
            <a:off x="552450" y="2131463"/>
            <a:ext cx="17202150" cy="753323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A7154A03-C8A9-425B-8AE5-490546F7ED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533400" y="2131463"/>
            <a:ext cx="17221200" cy="7533235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ko-KR" altLang="en-US"/>
              <a:t>내용 작성</a:t>
            </a:r>
            <a:endParaRPr lang="en-US" altLang="ko-K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F869DC-2F71-4345-AB13-AFAECF471A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035D6B-59BE-4613-B356-C8D9BA7652FD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3C324F8A-BCEB-43FC-8B5E-E330A5CFFA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647B25AB-3C8E-4BA4-8AC7-EA3ED58093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691328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002">
            <a:extLst>
              <a:ext uri="{FF2B5EF4-FFF2-40B4-BE49-F238E27FC236}">
                <a16:creationId xmlns:a16="http://schemas.microsoft.com/office/drawing/2014/main" id="{3097AD91-DD4B-4D2A-B588-A394646BCEB3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16" name="Object 5">
              <a:extLst>
                <a:ext uri="{FF2B5EF4-FFF2-40B4-BE49-F238E27FC236}">
                  <a16:creationId xmlns:a16="http://schemas.microsoft.com/office/drawing/2014/main" id="{59E4AC33-2A46-427F-9C99-1770EB365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31BD3F-DCCF-499B-A538-9A51957A187B}"/>
              </a:ext>
            </a:extLst>
          </p:cNvPr>
          <p:cNvSpPr/>
          <p:nvPr userDrawn="1"/>
        </p:nvSpPr>
        <p:spPr>
          <a:xfrm>
            <a:off x="552450" y="2131463"/>
            <a:ext cx="17202150" cy="753323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텍스트 개체 틀 2">
            <a:extLst>
              <a:ext uri="{FF2B5EF4-FFF2-40B4-BE49-F238E27FC236}">
                <a16:creationId xmlns:a16="http://schemas.microsoft.com/office/drawing/2014/main" id="{A7154A03-C8A9-425B-8AE5-490546F7EDA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11430000" y="4610099"/>
            <a:ext cx="6324600" cy="5054599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ko-KR" altLang="en-US"/>
              <a:t>내용 작성</a:t>
            </a:r>
            <a:endParaRPr lang="en-US" altLang="ko-KR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69CEBC-422F-4B0C-AC40-681D6FEDBC16}"/>
              </a:ext>
            </a:extLst>
          </p:cNvPr>
          <p:cNvSpPr/>
          <p:nvPr userDrawn="1"/>
        </p:nvSpPr>
        <p:spPr>
          <a:xfrm>
            <a:off x="533400" y="4610100"/>
            <a:ext cx="10896600" cy="505459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1CBD9B35-9142-48FD-8525-885F310AAA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533400" y="2131463"/>
            <a:ext cx="17221200" cy="2478637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ko-KR" altLang="en-US"/>
              <a:t>내용 작성</a:t>
            </a:r>
            <a:endParaRPr lang="en-US" altLang="ko-KR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0455495-DB77-4AEE-9E46-B10B245B2E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A52EAB2-5E0D-4E29-BC20-FA3946B0159F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0" name="텍스트 개체 틀 2">
            <a:extLst>
              <a:ext uri="{FF2B5EF4-FFF2-40B4-BE49-F238E27FC236}">
                <a16:creationId xmlns:a16="http://schemas.microsoft.com/office/drawing/2014/main" id="{64DEBED6-132E-4038-855E-CD35DFA8BB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3" name="텍스트 개체 틀 2">
            <a:extLst>
              <a:ext uri="{FF2B5EF4-FFF2-40B4-BE49-F238E27FC236}">
                <a16:creationId xmlns:a16="http://schemas.microsoft.com/office/drawing/2014/main" id="{78AA7F6A-F099-4BA6-B70C-7EA579A0C2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52149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002">
            <a:extLst>
              <a:ext uri="{FF2B5EF4-FFF2-40B4-BE49-F238E27FC236}">
                <a16:creationId xmlns:a16="http://schemas.microsoft.com/office/drawing/2014/main" id="{3097AD91-DD4B-4D2A-B588-A394646BCEB3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16" name="Object 5">
              <a:extLst>
                <a:ext uri="{FF2B5EF4-FFF2-40B4-BE49-F238E27FC236}">
                  <a16:creationId xmlns:a16="http://schemas.microsoft.com/office/drawing/2014/main" id="{59E4AC33-2A46-427F-9C99-1770EB365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DDFD6940-19FA-46DB-B408-8C419D4585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E6AB162F-01D7-47A0-B689-B967F2F04F3B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1" name="텍스트 개체 틀 2">
            <a:extLst>
              <a:ext uri="{FF2B5EF4-FFF2-40B4-BE49-F238E27FC236}">
                <a16:creationId xmlns:a16="http://schemas.microsoft.com/office/drawing/2014/main" id="{17F5E46C-12E6-463A-8CA1-2235F61466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22" name="텍스트 개체 틀 2">
            <a:extLst>
              <a:ext uri="{FF2B5EF4-FFF2-40B4-BE49-F238E27FC236}">
                <a16:creationId xmlns:a16="http://schemas.microsoft.com/office/drawing/2014/main" id="{DFA169B3-7CD7-4347-9337-8D436AE0AB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31BD3F-DCCF-499B-A538-9A51957A187B}"/>
              </a:ext>
            </a:extLst>
          </p:cNvPr>
          <p:cNvSpPr/>
          <p:nvPr userDrawn="1"/>
        </p:nvSpPr>
        <p:spPr>
          <a:xfrm>
            <a:off x="552450" y="2131463"/>
            <a:ext cx="17202150" cy="753323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06e027e9-a3ba-4bea-ae9b-2264a6538e97">
            <a:extLst>
              <a:ext uri="{FF2B5EF4-FFF2-40B4-BE49-F238E27FC236}">
                <a16:creationId xmlns:a16="http://schemas.microsoft.com/office/drawing/2014/main" id="{59537F37-0C35-4074-A1AB-B14B21ADBF4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280966" y="3039073"/>
            <a:ext cx="15858592" cy="3561013"/>
            <a:chOff x="753786" y="1906178"/>
            <a:chExt cx="10684429" cy="2399164"/>
          </a:xfrm>
        </p:grpSpPr>
        <p:sp>
          <p:nvSpPr>
            <p:cNvPr id="11" name="íślíḋè-Block Arc 4">
              <a:extLst>
                <a:ext uri="{FF2B5EF4-FFF2-40B4-BE49-F238E27FC236}">
                  <a16:creationId xmlns:a16="http://schemas.microsoft.com/office/drawing/2014/main" id="{54105CCF-E78F-4DF6-875F-21776EB2E7F5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753786" y="1906178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12" name="íślíḋè-Block Arc 5">
              <a:extLst>
                <a:ext uri="{FF2B5EF4-FFF2-40B4-BE49-F238E27FC236}">
                  <a16:creationId xmlns:a16="http://schemas.microsoft.com/office/drawing/2014/main" id="{167577B1-2DD3-43F1-8A3C-30D4B84C9C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46735" y="1906178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17" name="íślíḋè-Block Arc 6">
              <a:extLst>
                <a:ext uri="{FF2B5EF4-FFF2-40B4-BE49-F238E27FC236}">
                  <a16:creationId xmlns:a16="http://schemas.microsoft.com/office/drawing/2014/main" id="{64F4D352-6E28-4962-A318-1D424A922318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4939684" y="1906179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0" name="íślíḋè-Block Arc 7">
              <a:extLst>
                <a:ext uri="{FF2B5EF4-FFF2-40B4-BE49-F238E27FC236}">
                  <a16:creationId xmlns:a16="http://schemas.microsoft.com/office/drawing/2014/main" id="{8314DD9C-08AF-44EC-9FB0-3C97BE61E3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032634" y="1906181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3" name="íślíḋè-Block Arc 8">
              <a:extLst>
                <a:ext uri="{FF2B5EF4-FFF2-40B4-BE49-F238E27FC236}">
                  <a16:creationId xmlns:a16="http://schemas.microsoft.com/office/drawing/2014/main" id="{F6D256E4-CD24-4D9E-8855-E44C8CF82F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3786" y="1906178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4" name="íślíḋè-Block Arc 9">
              <a:extLst>
                <a:ext uri="{FF2B5EF4-FFF2-40B4-BE49-F238E27FC236}">
                  <a16:creationId xmlns:a16="http://schemas.microsoft.com/office/drawing/2014/main" id="{7446B383-8192-4AE4-8E51-43BBA44D9FF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125583" y="1906181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5" name="íślíḋè-Block Arc 10">
              <a:extLst>
                <a:ext uri="{FF2B5EF4-FFF2-40B4-BE49-F238E27FC236}">
                  <a16:creationId xmlns:a16="http://schemas.microsoft.com/office/drawing/2014/main" id="{2EF8ABAB-63A4-435C-BABA-608F54623A80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846735" y="1906178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6" name="íślíḋè-Block Arc 11">
              <a:extLst>
                <a:ext uri="{FF2B5EF4-FFF2-40B4-BE49-F238E27FC236}">
                  <a16:creationId xmlns:a16="http://schemas.microsoft.com/office/drawing/2014/main" id="{0D2CCCD8-FDD8-4718-A1D9-EE64B5675BD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7032634" y="1906181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7" name="íślíḋè-Block Arc 12">
              <a:extLst>
                <a:ext uri="{FF2B5EF4-FFF2-40B4-BE49-F238E27FC236}">
                  <a16:creationId xmlns:a16="http://schemas.microsoft.com/office/drawing/2014/main" id="{E793638F-FC6F-4E7B-A196-F7E95724711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39684" y="1906179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  <p:sp>
          <p:nvSpPr>
            <p:cNvPr id="28" name="íślíḋè-Block Arc 13">
              <a:extLst>
                <a:ext uri="{FF2B5EF4-FFF2-40B4-BE49-F238E27FC236}">
                  <a16:creationId xmlns:a16="http://schemas.microsoft.com/office/drawing/2014/main" id="{223DE7C1-3471-43A0-8833-03F943F2542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125583" y="1906181"/>
              <a:ext cx="2312632" cy="2399161"/>
            </a:xfrm>
            <a:prstGeom prst="blockArc">
              <a:avLst>
                <a:gd name="adj1" fmla="val 10800000"/>
                <a:gd name="adj2" fmla="val 0"/>
                <a:gd name="adj3" fmla="val 9694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700">
                <a:cs typeface="+mn-ea"/>
                <a:sym typeface="+mn-lt"/>
              </a:endParaRPr>
            </a:p>
          </p:txBody>
        </p:sp>
      </p:grpSp>
      <p:sp>
        <p:nvSpPr>
          <p:cNvPr id="46" name="텍스트 개체 틀 2">
            <a:extLst>
              <a:ext uri="{FF2B5EF4-FFF2-40B4-BE49-F238E27FC236}">
                <a16:creationId xmlns:a16="http://schemas.microsoft.com/office/drawing/2014/main" id="{7486133A-DCAC-4F2C-A894-EA648CC7D64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1600200" y="4483807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49" name="텍스트 개체 틀 2">
            <a:extLst>
              <a:ext uri="{FF2B5EF4-FFF2-40B4-BE49-F238E27FC236}">
                <a16:creationId xmlns:a16="http://schemas.microsoft.com/office/drawing/2014/main" id="{3F288192-8A4A-42D8-B1D8-75B84CB7E5E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1600200" y="6847112"/>
            <a:ext cx="2787269" cy="2258788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 err="1"/>
              <a:t>Title_in</a:t>
            </a:r>
            <a:endParaRPr lang="en-US" altLang="ko-KR"/>
          </a:p>
        </p:txBody>
      </p:sp>
      <p:sp>
        <p:nvSpPr>
          <p:cNvPr id="50" name="텍스트 개체 틀 2">
            <a:extLst>
              <a:ext uri="{FF2B5EF4-FFF2-40B4-BE49-F238E27FC236}">
                <a16:creationId xmlns:a16="http://schemas.microsoft.com/office/drawing/2014/main" id="{05EA9E95-11BB-46AA-B3CE-07CA2435A0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4709886" y="4483807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1" name="텍스트 개체 틀 2">
            <a:extLst>
              <a:ext uri="{FF2B5EF4-FFF2-40B4-BE49-F238E27FC236}">
                <a16:creationId xmlns:a16="http://schemas.microsoft.com/office/drawing/2014/main" id="{06032F6E-A9AA-4E9E-B604-C58CF61C100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white">
          <a:xfrm>
            <a:off x="4706599" y="6847112"/>
            <a:ext cx="2787269" cy="2258788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 err="1"/>
              <a:t>Title_in</a:t>
            </a:r>
            <a:endParaRPr lang="en-US" altLang="ko-KR"/>
          </a:p>
        </p:txBody>
      </p:sp>
      <p:sp>
        <p:nvSpPr>
          <p:cNvPr id="52" name="텍스트 개체 틀 2">
            <a:extLst>
              <a:ext uri="{FF2B5EF4-FFF2-40B4-BE49-F238E27FC236}">
                <a16:creationId xmlns:a16="http://schemas.microsoft.com/office/drawing/2014/main" id="{E1C0499F-80D4-4FF2-B126-A9D2AC393B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white">
          <a:xfrm>
            <a:off x="7819572" y="4483807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3" name="텍스트 개체 틀 2">
            <a:extLst>
              <a:ext uri="{FF2B5EF4-FFF2-40B4-BE49-F238E27FC236}">
                <a16:creationId xmlns:a16="http://schemas.microsoft.com/office/drawing/2014/main" id="{ED5EA251-BCA9-4A0A-A9D9-4F03ECB919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white">
          <a:xfrm>
            <a:off x="7812998" y="6847112"/>
            <a:ext cx="2787269" cy="2258788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 err="1"/>
              <a:t>Title_in</a:t>
            </a:r>
            <a:endParaRPr lang="en-US" altLang="ko-KR"/>
          </a:p>
        </p:txBody>
      </p:sp>
      <p:sp>
        <p:nvSpPr>
          <p:cNvPr id="54" name="텍스트 개체 틀 2">
            <a:extLst>
              <a:ext uri="{FF2B5EF4-FFF2-40B4-BE49-F238E27FC236}">
                <a16:creationId xmlns:a16="http://schemas.microsoft.com/office/drawing/2014/main" id="{4186D6AF-D47A-451E-84C8-7DF75D772B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white">
          <a:xfrm>
            <a:off x="10929258" y="4483807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5" name="텍스트 개체 틀 2">
            <a:extLst>
              <a:ext uri="{FF2B5EF4-FFF2-40B4-BE49-F238E27FC236}">
                <a16:creationId xmlns:a16="http://schemas.microsoft.com/office/drawing/2014/main" id="{DFFBB679-FF51-48FE-9EA6-1DA2E9EA3AC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white">
          <a:xfrm>
            <a:off x="10919397" y="6847112"/>
            <a:ext cx="2787269" cy="2258788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 err="1"/>
              <a:t>Title_in</a:t>
            </a:r>
            <a:endParaRPr lang="en-US" altLang="ko-KR"/>
          </a:p>
        </p:txBody>
      </p:sp>
      <p:sp>
        <p:nvSpPr>
          <p:cNvPr id="56" name="텍스트 개체 틀 2">
            <a:extLst>
              <a:ext uri="{FF2B5EF4-FFF2-40B4-BE49-F238E27FC236}">
                <a16:creationId xmlns:a16="http://schemas.microsoft.com/office/drawing/2014/main" id="{DE0536DF-ADFA-47AA-B7ED-4ABEC68334D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white">
          <a:xfrm>
            <a:off x="14038946" y="4483807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7" name="텍스트 개체 틀 2">
            <a:extLst>
              <a:ext uri="{FF2B5EF4-FFF2-40B4-BE49-F238E27FC236}">
                <a16:creationId xmlns:a16="http://schemas.microsoft.com/office/drawing/2014/main" id="{7827027E-A4D8-41C3-8C23-AE427E08E2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white">
          <a:xfrm>
            <a:off x="14025796" y="6847112"/>
            <a:ext cx="2787269" cy="2258788"/>
          </a:xfrm>
          <a:prstGeom prst="rect">
            <a:avLst/>
          </a:prstGeom>
          <a:noFill/>
        </p:spPr>
        <p:txBody>
          <a:bodyPr lIns="0" tIns="42132" rIns="0" bIns="42132" anchor="t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2400" b="0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 err="1"/>
              <a:t>Title_in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301252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그룹 34">
            <a:extLst>
              <a:ext uri="{FF2B5EF4-FFF2-40B4-BE49-F238E27FC236}">
                <a16:creationId xmlns:a16="http://schemas.microsoft.com/office/drawing/2014/main" id="{F5C658D2-F7A4-459C-8EBB-3241FE56BCD4}"/>
              </a:ext>
            </a:extLst>
          </p:cNvPr>
          <p:cNvGrpSpPr/>
          <p:nvPr userDrawn="1"/>
        </p:nvGrpSpPr>
        <p:grpSpPr>
          <a:xfrm>
            <a:off x="1048656" y="3244783"/>
            <a:ext cx="16230598" cy="5494631"/>
            <a:chOff x="716733" y="1717561"/>
            <a:chExt cx="11219543" cy="2778027"/>
          </a:xfrm>
        </p:grpSpPr>
        <p:sp>
          <p:nvSpPr>
            <p:cNvPr id="36" name="Freeform 145">
              <a:extLst>
                <a:ext uri="{FF2B5EF4-FFF2-40B4-BE49-F238E27FC236}">
                  <a16:creationId xmlns:a16="http://schemas.microsoft.com/office/drawing/2014/main" id="{102D052C-A725-44FD-B000-12E22B88E311}"/>
                </a:ext>
              </a:extLst>
            </p:cNvPr>
            <p:cNvSpPr/>
            <p:nvPr userDrawn="1"/>
          </p:nvSpPr>
          <p:spPr>
            <a:xfrm>
              <a:off x="8586064" y="1928497"/>
              <a:ext cx="2335547" cy="370061"/>
            </a:xfrm>
            <a:custGeom>
              <a:avLst/>
              <a:gdLst>
                <a:gd name="connsiteX0" fmla="*/ 0 w 2335546"/>
                <a:gd name="connsiteY0" fmla="*/ 0 h 370061"/>
                <a:gd name="connsiteX1" fmla="*/ 2335546 w 2335546"/>
                <a:gd name="connsiteY1" fmla="*/ 0 h 370061"/>
                <a:gd name="connsiteX2" fmla="*/ 2141431 w 2335546"/>
                <a:gd name="connsiteY2" fmla="*/ 370061 h 370061"/>
                <a:gd name="connsiteX3" fmla="*/ 370061 w 2335546"/>
                <a:gd name="connsiteY3" fmla="*/ 370061 h 3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35546" h="370061">
                  <a:moveTo>
                    <a:pt x="0" y="0"/>
                  </a:moveTo>
                  <a:lnTo>
                    <a:pt x="2335546" y="0"/>
                  </a:lnTo>
                  <a:lnTo>
                    <a:pt x="2141431" y="370061"/>
                  </a:lnTo>
                  <a:lnTo>
                    <a:pt x="370061" y="37006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b="1">
                <a:solidFill>
                  <a:schemeClr val="accent3">
                    <a:lumMod val="20000"/>
                    <a:lumOff val="8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ea"/>
                <a:sym typeface="微软雅黑 Light" panose="020B0502040204020203" pitchFamily="34" charset="-122"/>
              </a:endParaRPr>
            </a:p>
          </p:txBody>
        </p:sp>
        <p:sp>
          <p:nvSpPr>
            <p:cNvPr id="37" name="Freeform 143">
              <a:extLst>
                <a:ext uri="{FF2B5EF4-FFF2-40B4-BE49-F238E27FC236}">
                  <a16:creationId xmlns:a16="http://schemas.microsoft.com/office/drawing/2014/main" id="{E606BB62-DFDA-4795-A037-D1DEED8FEE04}"/>
                </a:ext>
              </a:extLst>
            </p:cNvPr>
            <p:cNvSpPr/>
            <p:nvPr userDrawn="1"/>
          </p:nvSpPr>
          <p:spPr>
            <a:xfrm>
              <a:off x="6119856" y="2404017"/>
              <a:ext cx="2270851" cy="370061"/>
            </a:xfrm>
            <a:custGeom>
              <a:avLst/>
              <a:gdLst>
                <a:gd name="connsiteX0" fmla="*/ 0 w 2270850"/>
                <a:gd name="connsiteY0" fmla="*/ 0 h 370061"/>
                <a:gd name="connsiteX1" fmla="*/ 2270850 w 2270850"/>
                <a:gd name="connsiteY1" fmla="*/ 0 h 370061"/>
                <a:gd name="connsiteX2" fmla="*/ 2033193 w 2270850"/>
                <a:gd name="connsiteY2" fmla="*/ 370061 h 370061"/>
                <a:gd name="connsiteX3" fmla="*/ 370061 w 2270850"/>
                <a:gd name="connsiteY3" fmla="*/ 370061 h 3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0850" h="370061">
                  <a:moveTo>
                    <a:pt x="0" y="0"/>
                  </a:moveTo>
                  <a:lnTo>
                    <a:pt x="2270850" y="0"/>
                  </a:lnTo>
                  <a:lnTo>
                    <a:pt x="2033193" y="370061"/>
                  </a:lnTo>
                  <a:lnTo>
                    <a:pt x="370061" y="3700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ea"/>
                <a:sym typeface="微软雅黑 Light" panose="020B0502040204020203" pitchFamily="34" charset="-122"/>
              </a:endParaRPr>
            </a:p>
          </p:txBody>
        </p:sp>
        <p:sp>
          <p:nvSpPr>
            <p:cNvPr id="38" name="Freeform 141">
              <a:extLst>
                <a:ext uri="{FF2B5EF4-FFF2-40B4-BE49-F238E27FC236}">
                  <a16:creationId xmlns:a16="http://schemas.microsoft.com/office/drawing/2014/main" id="{B58F13CE-A607-4CA0-BE10-E728B2FCD80B}"/>
                </a:ext>
              </a:extLst>
            </p:cNvPr>
            <p:cNvSpPr/>
            <p:nvPr userDrawn="1"/>
          </p:nvSpPr>
          <p:spPr>
            <a:xfrm>
              <a:off x="3643909" y="2879537"/>
              <a:ext cx="2309555" cy="370061"/>
            </a:xfrm>
            <a:custGeom>
              <a:avLst/>
              <a:gdLst>
                <a:gd name="connsiteX0" fmla="*/ 11896 w 2309555"/>
                <a:gd name="connsiteY0" fmla="*/ 0 h 370061"/>
                <a:gd name="connsiteX1" fmla="*/ 2309555 w 2309555"/>
                <a:gd name="connsiteY1" fmla="*/ 0 h 370061"/>
                <a:gd name="connsiteX2" fmla="*/ 2071898 w 2309555"/>
                <a:gd name="connsiteY2" fmla="*/ 370061 h 370061"/>
                <a:gd name="connsiteX3" fmla="*/ 351536 w 2309555"/>
                <a:gd name="connsiteY3" fmla="*/ 370061 h 370061"/>
                <a:gd name="connsiteX4" fmla="*/ 0 w 2309555"/>
                <a:gd name="connsiteY4" fmla="*/ 18525 h 3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9555" h="370061">
                  <a:moveTo>
                    <a:pt x="11896" y="0"/>
                  </a:moveTo>
                  <a:lnTo>
                    <a:pt x="2309555" y="0"/>
                  </a:lnTo>
                  <a:lnTo>
                    <a:pt x="2071898" y="370061"/>
                  </a:lnTo>
                  <a:lnTo>
                    <a:pt x="351536" y="370061"/>
                  </a:lnTo>
                  <a:lnTo>
                    <a:pt x="0" y="185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b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ea"/>
                <a:sym typeface="微软雅黑 Light" panose="020B0502040204020203" pitchFamily="34" charset="-122"/>
              </a:endParaRPr>
            </a:p>
          </p:txBody>
        </p:sp>
        <p:sp>
          <p:nvSpPr>
            <p:cNvPr id="39" name="Freeform 139">
              <a:extLst>
                <a:ext uri="{FF2B5EF4-FFF2-40B4-BE49-F238E27FC236}">
                  <a16:creationId xmlns:a16="http://schemas.microsoft.com/office/drawing/2014/main" id="{86DFD3C2-0DD3-4DE5-A126-52F9CE0175E8}"/>
                </a:ext>
              </a:extLst>
            </p:cNvPr>
            <p:cNvSpPr/>
            <p:nvPr userDrawn="1"/>
          </p:nvSpPr>
          <p:spPr>
            <a:xfrm>
              <a:off x="1202643" y="3355053"/>
              <a:ext cx="2279981" cy="370061"/>
            </a:xfrm>
            <a:custGeom>
              <a:avLst/>
              <a:gdLst>
                <a:gd name="connsiteX0" fmla="*/ 0 w 2279981"/>
                <a:gd name="connsiteY0" fmla="*/ 0 h 370061"/>
                <a:gd name="connsiteX1" fmla="*/ 2279981 w 2279981"/>
                <a:gd name="connsiteY1" fmla="*/ 0 h 370061"/>
                <a:gd name="connsiteX2" fmla="*/ 2042324 w 2279981"/>
                <a:gd name="connsiteY2" fmla="*/ 370061 h 370061"/>
                <a:gd name="connsiteX3" fmla="*/ 370061 w 2279981"/>
                <a:gd name="connsiteY3" fmla="*/ 370061 h 370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9981" h="370061">
                  <a:moveTo>
                    <a:pt x="0" y="0"/>
                  </a:moveTo>
                  <a:lnTo>
                    <a:pt x="2279981" y="0"/>
                  </a:lnTo>
                  <a:lnTo>
                    <a:pt x="2042324" y="370061"/>
                  </a:lnTo>
                  <a:lnTo>
                    <a:pt x="370061" y="37006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ea"/>
                <a:sym typeface="微软雅黑 Light" panose="020B0502040204020203" pitchFamily="34" charset="-122"/>
              </a:endParaRPr>
            </a:p>
          </p:txBody>
        </p:sp>
        <p:cxnSp>
          <p:nvCxnSpPr>
            <p:cNvPr id="40" name="Straight Connector 3">
              <a:extLst>
                <a:ext uri="{FF2B5EF4-FFF2-40B4-BE49-F238E27FC236}">
                  <a16:creationId xmlns:a16="http://schemas.microsoft.com/office/drawing/2014/main" id="{32795178-0859-432C-914C-D37D395F29B5}"/>
                </a:ext>
              </a:extLst>
            </p:cNvPr>
            <p:cNvCxnSpPr/>
            <p:nvPr/>
          </p:nvCxnSpPr>
          <p:spPr>
            <a:xfrm>
              <a:off x="1041658" y="3181840"/>
              <a:ext cx="1261313" cy="1313748"/>
            </a:xfrm>
            <a:prstGeom prst="lin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146">
              <a:extLst>
                <a:ext uri="{FF2B5EF4-FFF2-40B4-BE49-F238E27FC236}">
                  <a16:creationId xmlns:a16="http://schemas.microsoft.com/office/drawing/2014/main" id="{DF8EE853-D477-4B67-9B26-7CC5B42EE076}"/>
                </a:ext>
              </a:extLst>
            </p:cNvPr>
            <p:cNvCxnSpPr>
              <a:cxnSpLocks/>
            </p:cNvCxnSpPr>
            <p:nvPr/>
          </p:nvCxnSpPr>
          <p:spPr>
            <a:xfrm>
              <a:off x="3456525" y="2702820"/>
              <a:ext cx="1696233" cy="1766751"/>
            </a:xfrm>
            <a:prstGeom prst="line">
              <a:avLst/>
            </a:pr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147">
              <a:extLst>
                <a:ext uri="{FF2B5EF4-FFF2-40B4-BE49-F238E27FC236}">
                  <a16:creationId xmlns:a16="http://schemas.microsoft.com/office/drawing/2014/main" id="{0182B2CA-50BD-410E-9B9E-C58ECF6E40A1}"/>
                </a:ext>
              </a:extLst>
            </p:cNvPr>
            <p:cNvCxnSpPr/>
            <p:nvPr/>
          </p:nvCxnSpPr>
          <p:spPr>
            <a:xfrm>
              <a:off x="5982312" y="2235873"/>
              <a:ext cx="2145875" cy="2235084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148">
              <a:extLst>
                <a:ext uri="{FF2B5EF4-FFF2-40B4-BE49-F238E27FC236}">
                  <a16:creationId xmlns:a16="http://schemas.microsoft.com/office/drawing/2014/main" id="{F8144F24-13C7-46C1-8858-E3B5C03E5EEB}"/>
                </a:ext>
              </a:extLst>
            </p:cNvPr>
            <p:cNvCxnSpPr/>
            <p:nvPr/>
          </p:nvCxnSpPr>
          <p:spPr>
            <a:xfrm>
              <a:off x="8391465" y="1717561"/>
              <a:ext cx="2667147" cy="2778027"/>
            </a:xfrm>
            <a:prstGeom prst="line">
              <a:avLst/>
            </a:prstGeom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8">
              <a:extLst>
                <a:ext uri="{FF2B5EF4-FFF2-40B4-BE49-F238E27FC236}">
                  <a16:creationId xmlns:a16="http://schemas.microsoft.com/office/drawing/2014/main" id="{7C5AD0D8-A702-464F-B12C-E24E3269BDDF}"/>
                </a:ext>
              </a:extLst>
            </p:cNvPr>
            <p:cNvCxnSpPr/>
            <p:nvPr/>
          </p:nvCxnSpPr>
          <p:spPr>
            <a:xfrm>
              <a:off x="716733" y="4466561"/>
              <a:ext cx="11219543" cy="0"/>
            </a:xfrm>
            <a:prstGeom prst="line">
              <a:avLst/>
            </a:prstGeom>
            <a:solidFill>
              <a:schemeClr val="bg1">
                <a:lumMod val="75000"/>
              </a:schemeClr>
            </a:solidFill>
            <a:ln w="28575">
              <a:solidFill>
                <a:schemeClr val="tx2">
                  <a:lumMod val="50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002">
            <a:extLst>
              <a:ext uri="{FF2B5EF4-FFF2-40B4-BE49-F238E27FC236}">
                <a16:creationId xmlns:a16="http://schemas.microsoft.com/office/drawing/2014/main" id="{3097AD91-DD4B-4D2A-B588-A394646BCEB3}"/>
              </a:ext>
            </a:extLst>
          </p:cNvPr>
          <p:cNvGrpSpPr/>
          <p:nvPr userDrawn="1"/>
        </p:nvGrpSpPr>
        <p:grpSpPr>
          <a:xfrm flipH="1">
            <a:off x="-2" y="0"/>
            <a:ext cx="18288001" cy="10287000"/>
            <a:chOff x="3513228" y="18193"/>
            <a:chExt cx="14715781" cy="7361023"/>
          </a:xfrm>
        </p:grpSpPr>
        <p:pic>
          <p:nvPicPr>
            <p:cNvPr id="16" name="Object 5">
              <a:extLst>
                <a:ext uri="{FF2B5EF4-FFF2-40B4-BE49-F238E27FC236}">
                  <a16:creationId xmlns:a16="http://schemas.microsoft.com/office/drawing/2014/main" id="{59E4AC33-2A46-427F-9C99-1770EB3655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alphaModFix amt="50000"/>
            </a:blip>
            <a:srcRect l="19272" r="1" b="28308"/>
            <a:stretch/>
          </p:blipFill>
          <p:spPr>
            <a:xfrm>
              <a:off x="3513228" y="18193"/>
              <a:ext cx="14715781" cy="7361023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831BD3F-DCCF-499B-A538-9A51957A187B}"/>
              </a:ext>
            </a:extLst>
          </p:cNvPr>
          <p:cNvSpPr/>
          <p:nvPr userDrawn="1"/>
        </p:nvSpPr>
        <p:spPr>
          <a:xfrm>
            <a:off x="552450" y="2131463"/>
            <a:ext cx="17202150" cy="753323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텍스트 개체 틀 2">
            <a:extLst>
              <a:ext uri="{FF2B5EF4-FFF2-40B4-BE49-F238E27FC236}">
                <a16:creationId xmlns:a16="http://schemas.microsoft.com/office/drawing/2014/main" id="{7486133A-DCAC-4F2C-A894-EA648CC7D64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1989945" y="6482652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0" name="텍스트 개체 틀 2">
            <a:extLst>
              <a:ext uri="{FF2B5EF4-FFF2-40B4-BE49-F238E27FC236}">
                <a16:creationId xmlns:a16="http://schemas.microsoft.com/office/drawing/2014/main" id="{05EA9E95-11BB-46AA-B3CE-07CA2435A0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5497898" y="5522026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2" name="텍스트 개체 틀 2">
            <a:extLst>
              <a:ext uri="{FF2B5EF4-FFF2-40B4-BE49-F238E27FC236}">
                <a16:creationId xmlns:a16="http://schemas.microsoft.com/office/drawing/2014/main" id="{E1C0499F-80D4-4FF2-B126-A9D2AC393B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white">
          <a:xfrm>
            <a:off x="9113922" y="4582164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54" name="텍스트 개체 틀 2">
            <a:extLst>
              <a:ext uri="{FF2B5EF4-FFF2-40B4-BE49-F238E27FC236}">
                <a16:creationId xmlns:a16="http://schemas.microsoft.com/office/drawing/2014/main" id="{4186D6AF-D47A-451E-84C8-7DF75D772B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white">
          <a:xfrm>
            <a:off x="12728424" y="3661991"/>
            <a:ext cx="2787269" cy="735893"/>
          </a:xfrm>
          <a:prstGeom prst="rect">
            <a:avLst/>
          </a:prstGeom>
          <a:noFill/>
        </p:spPr>
        <p:txBody>
          <a:bodyPr lIns="0" tIns="42132" rIns="0" bIns="42132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ko-KR" altLang="en-US" sz="3200" b="1" spc="-10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342900" indent="0">
              <a:buFont typeface="+mj-lt"/>
              <a:buNone/>
              <a:defRPr lang="ko-KR" altLang="en-US" sz="2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2pPr>
            <a:lvl3pPr marL="7127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3pPr>
            <a:lvl4pPr marL="1081088" indent="0">
              <a:buFont typeface="+mj-lt"/>
              <a:buNone/>
              <a:defRPr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4pPr>
            <a:lvl5pPr marL="1436688" indent="0">
              <a:buFont typeface="+mj-lt"/>
              <a:buNone/>
              <a:defRPr sz="3600" b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5pPr>
          </a:lstStyle>
          <a:p>
            <a:pPr lvl="0"/>
            <a:r>
              <a:rPr lang="en-US" altLang="ko-KR"/>
              <a:t>Title</a:t>
            </a: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402F345D-3DC8-415A-A260-151F17D00A7F}"/>
              </a:ext>
            </a:extLst>
          </p:cNvPr>
          <p:cNvSpPr/>
          <p:nvPr userDrawn="1"/>
        </p:nvSpPr>
        <p:spPr>
          <a:xfrm>
            <a:off x="3107210" y="8513534"/>
            <a:ext cx="187930" cy="18793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HancomEQN" panose="02000000000000000000" pitchFamily="2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245685B0-FC1D-4BE3-A561-CCA5BCC490D8}"/>
              </a:ext>
            </a:extLst>
          </p:cNvPr>
          <p:cNvSpPr/>
          <p:nvPr userDrawn="1"/>
        </p:nvSpPr>
        <p:spPr>
          <a:xfrm>
            <a:off x="7267730" y="8513534"/>
            <a:ext cx="187930" cy="18793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HancomEQN" panose="02000000000000000000" pitchFamily="2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6CC0C6F-1D5D-4111-B439-117C3DCCFEAD}"/>
              </a:ext>
            </a:extLst>
          </p:cNvPr>
          <p:cNvSpPr/>
          <p:nvPr userDrawn="1"/>
        </p:nvSpPr>
        <p:spPr>
          <a:xfrm>
            <a:off x="11573030" y="8513534"/>
            <a:ext cx="187930" cy="18793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HancomEQN" panose="02000000000000000000" pitchFamily="2" charset="-127"/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4073AE15-07D3-4A96-8984-8B8124D1F460}"/>
              </a:ext>
            </a:extLst>
          </p:cNvPr>
          <p:cNvSpPr/>
          <p:nvPr userDrawn="1"/>
        </p:nvSpPr>
        <p:spPr>
          <a:xfrm>
            <a:off x="15773400" y="8513534"/>
            <a:ext cx="187930" cy="18793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a typeface="HancomEQN" panose="02000000000000000000" pitchFamily="2" charset="-127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3996018-8310-414E-9B1F-9B13E9C22A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6962" y="419101"/>
            <a:ext cx="17340038" cy="522514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2400" b="1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목차</a:t>
            </a:r>
            <a:endParaRPr 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5B09F5F1-7EAC-4E19-BF48-F1A624781EA8}"/>
              </a:ext>
            </a:extLst>
          </p:cNvPr>
          <p:cNvSpPr/>
          <p:nvPr userDrawn="1"/>
        </p:nvSpPr>
        <p:spPr>
          <a:xfrm>
            <a:off x="2416770" y="1569530"/>
            <a:ext cx="137188" cy="14497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1">
                  <a:lumMod val="50000"/>
                </a:schemeClr>
              </a:solidFill>
              <a:latin typeface="HancomEQN" panose="02000000000000000000" pitchFamily="2" charset="-127"/>
              <a:ea typeface="HancomEQN" panose="02000000000000000000" pitchFamily="2" charset="-127"/>
            </a:endParaRPr>
          </a:p>
        </p:txBody>
      </p:sp>
      <p:sp>
        <p:nvSpPr>
          <p:cNvPr id="29" name="텍스트 개체 틀 2">
            <a:extLst>
              <a:ext uri="{FF2B5EF4-FFF2-40B4-BE49-F238E27FC236}">
                <a16:creationId xmlns:a16="http://schemas.microsoft.com/office/drawing/2014/main" id="{3A5E9A71-5C83-476C-86E3-6586500FDD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81000" y="789216"/>
            <a:ext cx="1974853" cy="1048831"/>
          </a:xfrm>
          <a:prstGeom prst="rect">
            <a:avLst/>
          </a:prstGeom>
        </p:spPr>
        <p:txBody>
          <a:bodyPr lIns="0" tIns="42132" rIns="0" bIns="42132" anchor="t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70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/>
              <a:t>Title</a:t>
            </a:r>
          </a:p>
        </p:txBody>
      </p:sp>
      <p:sp>
        <p:nvSpPr>
          <p:cNvPr id="30" name="텍스트 개체 틀 2">
            <a:extLst>
              <a:ext uri="{FF2B5EF4-FFF2-40B4-BE49-F238E27FC236}">
                <a16:creationId xmlns:a16="http://schemas.microsoft.com/office/drawing/2014/main" id="{A21F80AA-6FA4-46E7-A72C-DEBD632086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36855" y="1435271"/>
            <a:ext cx="15017745" cy="351972"/>
          </a:xfrm>
          <a:prstGeom prst="rect">
            <a:avLst/>
          </a:prstGeom>
        </p:spPr>
        <p:txBody>
          <a:bodyPr lIns="0" tIns="42132" rIns="0" bIns="42132" anchor="ctr">
            <a:noAutofit/>
          </a:bodyPr>
          <a:lstStyle>
            <a:lvl1pPr marL="0" indent="174625" algn="l">
              <a:lnSpc>
                <a:spcPct val="100000"/>
              </a:lnSpc>
              <a:buFont typeface="+mj-lt"/>
              <a:buNone/>
              <a:tabLst>
                <a:tab pos="174625" algn="l"/>
              </a:tabLst>
              <a:defRPr kumimoji="0" lang="ko-KR" altLang="en-US" sz="2400" b="1" spc="-100" baseline="0" dirty="0">
                <a:solidFill>
                  <a:schemeClr val="tx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defTabSz="961158" eaLnBrk="0" fontAlgn="base" hangingPunct="0">
              <a:spcBef>
                <a:spcPts val="92"/>
              </a:spcBef>
              <a:spcAft>
                <a:spcPct val="0"/>
              </a:spcAft>
            </a:pPr>
            <a:r>
              <a:rPr lang="en-US" altLang="ko-KR" err="1"/>
              <a:t>Sub_Title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78951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2753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7FC8D6BE-21C9-471E-AF7F-D6AF3F2564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/>
          <a:stretch/>
        </p:blipFill>
        <p:spPr>
          <a:xfrm>
            <a:off x="0" y="-14688"/>
            <a:ext cx="7467600" cy="1033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567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839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9714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925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831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51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808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1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143EDC-FBF7-4287-B85B-C37C7EAB14CD}" type="datetimeFigureOut">
              <a:rPr lang="ko-KR" altLang="en-US" smtClean="0"/>
              <a:t>2024-06-12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A22F9A-045F-42EA-AF3F-7457B6EC02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2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3" r:id="rId14"/>
    <p:sldLayoutId id="2147483664" r:id="rId15"/>
    <p:sldLayoutId id="2147483666" r:id="rId16"/>
    <p:sldLayoutId id="2147483669" r:id="rId17"/>
    <p:sldLayoutId id="2147483667" r:id="rId18"/>
    <p:sldLayoutId id="2147483668" r:id="rId19"/>
    <p:sldLayoutId id="2147483659" r:id="rId20"/>
  </p:sldLayoutIdLst>
  <p:txStyles>
    <p:titleStyle>
      <a:lvl1pPr algn="l" defTabSz="1371600" rtl="0" eaLnBrk="1" latinLnBrk="1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1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1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7617C0D-D81F-4391-94E9-7D521235EC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컴퓨터 비전 기말발표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EBE7FB-5F49-4F9F-9115-A4647EA637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b="0" dirty="0"/>
              <a:t>								</a:t>
            </a:r>
            <a:r>
              <a:rPr lang="ko-KR" altLang="en-US" b="0" dirty="0"/>
              <a:t>김영명</a:t>
            </a:r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1704340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46669696-A602-F5C6-23A1-04F81FB80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0999" y="4311811"/>
            <a:ext cx="17526001" cy="1663378"/>
          </a:xfrm>
        </p:spPr>
        <p:txBody>
          <a:bodyPr>
            <a:normAutofit/>
          </a:bodyPr>
          <a:lstStyle/>
          <a:p>
            <a:r>
              <a:rPr lang="ko-KR" altLang="en-US" sz="8000" dirty="0"/>
              <a:t>컴퓨터 비전을 활용한 농구 경기분석</a:t>
            </a:r>
          </a:p>
        </p:txBody>
      </p:sp>
    </p:spTree>
    <p:extLst>
      <p:ext uri="{BB962C8B-B14F-4D97-AF65-F5344CB8AC3E}">
        <p14:creationId xmlns:p14="http://schemas.microsoft.com/office/powerpoint/2010/main" val="1584378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제목 41">
            <a:extLst>
              <a:ext uri="{FF2B5EF4-FFF2-40B4-BE49-F238E27FC236}">
                <a16:creationId xmlns:a16="http://schemas.microsoft.com/office/drawing/2014/main" id="{2B27D7A7-64C4-4A80-8C45-EBCEA3FBC943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246921" y="174324"/>
            <a:ext cx="17340262" cy="345279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선수들의 개별 동선 파악</a:t>
            </a:r>
            <a:br>
              <a:rPr lang="en-US" altLang="ko-KR" sz="2400" b="1" dirty="0"/>
            </a:br>
            <a:br>
              <a:rPr lang="en-US" altLang="ko-KR" sz="2400" b="1" dirty="0"/>
            </a:br>
            <a:r>
              <a:rPr lang="ko-KR" altLang="en-US" sz="2400" b="1" dirty="0"/>
              <a:t>전략의 최적화</a:t>
            </a:r>
            <a:br>
              <a:rPr lang="en-US" altLang="ko-KR" sz="2400" b="1" dirty="0"/>
            </a:br>
            <a:br>
              <a:rPr lang="en-US" altLang="ko-KR" sz="2400" b="1" dirty="0"/>
            </a:br>
            <a:r>
              <a:rPr lang="ko-KR" altLang="en-US" sz="2400" b="1" dirty="0"/>
              <a:t>부상 예방과 관리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09028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BFE59769-2119-24CB-CDFB-23C0AFC59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21" y="1123482"/>
            <a:ext cx="15543690" cy="7045158"/>
          </a:xfrm>
          <a:prstGeom prst="rect">
            <a:avLst/>
          </a:prstGeom>
        </p:spPr>
      </p:pic>
      <p:sp>
        <p:nvSpPr>
          <p:cNvPr id="9" name="제목 41">
            <a:extLst>
              <a:ext uri="{FF2B5EF4-FFF2-40B4-BE49-F238E27FC236}">
                <a16:creationId xmlns:a16="http://schemas.microsoft.com/office/drawing/2014/main" id="{9780A356-CB73-3A1D-5986-BFE028BDCBA3}"/>
              </a:ext>
            </a:extLst>
          </p:cNvPr>
          <p:cNvSpPr txBox="1">
            <a:spLocks/>
          </p:cNvSpPr>
          <p:nvPr/>
        </p:nvSpPr>
        <p:spPr>
          <a:xfrm>
            <a:off x="246921" y="17432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동선파악을 위해  </a:t>
            </a:r>
            <a:r>
              <a:rPr lang="en-US" altLang="ko-KR" sz="2400" b="1" dirty="0" err="1"/>
              <a:t>dense_optical_flow</a:t>
            </a:r>
            <a:r>
              <a:rPr lang="ko-KR" altLang="en-US" sz="2400" b="1" dirty="0"/>
              <a:t>를 이용하여 선수들의 움직임을 표시 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586941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41">
            <a:extLst>
              <a:ext uri="{FF2B5EF4-FFF2-40B4-BE49-F238E27FC236}">
                <a16:creationId xmlns:a16="http://schemas.microsoft.com/office/drawing/2014/main" id="{9780A356-CB73-3A1D-5986-BFE028BDCBA3}"/>
              </a:ext>
            </a:extLst>
          </p:cNvPr>
          <p:cNvSpPr txBox="1">
            <a:spLocks/>
          </p:cNvSpPr>
          <p:nvPr/>
        </p:nvSpPr>
        <p:spPr>
          <a:xfrm>
            <a:off x="246921" y="17432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카메라의 조그마한 움직임에도 제대로 된 움직임을 파악할 수 없음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  <p:pic>
        <p:nvPicPr>
          <p:cNvPr id="3" name="그림 2" descr="스크린샷, 경기장, 스포츠 경기장, 팬이(가) 표시된 사진&#10;&#10;자동 생성된 설명">
            <a:extLst>
              <a:ext uri="{FF2B5EF4-FFF2-40B4-BE49-F238E27FC236}">
                <a16:creationId xmlns:a16="http://schemas.microsoft.com/office/drawing/2014/main" id="{C7C69145-300A-B735-B6EA-2D0A4C901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1" y="1580770"/>
            <a:ext cx="13425188" cy="60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34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41">
            <a:extLst>
              <a:ext uri="{FF2B5EF4-FFF2-40B4-BE49-F238E27FC236}">
                <a16:creationId xmlns:a16="http://schemas.microsoft.com/office/drawing/2014/main" id="{4DEF32F4-1903-3D63-26BF-8C5D4FB2AE6C}"/>
              </a:ext>
            </a:extLst>
          </p:cNvPr>
          <p:cNvSpPr txBox="1">
            <a:spLocks/>
          </p:cNvSpPr>
          <p:nvPr/>
        </p:nvSpPr>
        <p:spPr>
          <a:xfrm>
            <a:off x="246921" y="17432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개별 선수들을 파악하기 위해 </a:t>
            </a:r>
            <a:r>
              <a:rPr lang="en-US" altLang="ko-KR" sz="2400" b="1" dirty="0" err="1"/>
              <a:t>FaceDetection</a:t>
            </a:r>
            <a:r>
              <a:rPr lang="ko-KR" altLang="en-US" sz="2400" b="1" dirty="0"/>
              <a:t>알고리즘을 사용하여 얼굴 검출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  <p:pic>
        <p:nvPicPr>
          <p:cNvPr id="6" name="그림 5" descr="운동 경기, 스포츠, 사람, 농구장이(가) 표시된 사진&#10;&#10;자동 생성된 설명">
            <a:extLst>
              <a:ext uri="{FF2B5EF4-FFF2-40B4-BE49-F238E27FC236}">
                <a16:creationId xmlns:a16="http://schemas.microsoft.com/office/drawing/2014/main" id="{41BFE4FE-7801-445F-F81F-CD56F8862C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1" y="942679"/>
            <a:ext cx="14139639" cy="7603460"/>
          </a:xfrm>
          <a:prstGeom prst="rect">
            <a:avLst/>
          </a:prstGeom>
        </p:spPr>
      </p:pic>
      <p:sp>
        <p:nvSpPr>
          <p:cNvPr id="7" name="제목 41">
            <a:extLst>
              <a:ext uri="{FF2B5EF4-FFF2-40B4-BE49-F238E27FC236}">
                <a16:creationId xmlns:a16="http://schemas.microsoft.com/office/drawing/2014/main" id="{58504ED4-87F7-A5DF-D958-70E6BF630C80}"/>
              </a:ext>
            </a:extLst>
          </p:cNvPr>
          <p:cNvSpPr txBox="1">
            <a:spLocks/>
          </p:cNvSpPr>
          <p:nvPr/>
        </p:nvSpPr>
        <p:spPr>
          <a:xfrm>
            <a:off x="246921" y="8699963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얼굴을 제대로 검출하지 못하는 문제점 발생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704329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41">
            <a:extLst>
              <a:ext uri="{FF2B5EF4-FFF2-40B4-BE49-F238E27FC236}">
                <a16:creationId xmlns:a16="http://schemas.microsoft.com/office/drawing/2014/main" id="{063F4E4D-089E-48CC-3A99-FA794C398995}"/>
              </a:ext>
            </a:extLst>
          </p:cNvPr>
          <p:cNvSpPr txBox="1">
            <a:spLocks/>
          </p:cNvSpPr>
          <p:nvPr/>
        </p:nvSpPr>
        <p:spPr>
          <a:xfrm>
            <a:off x="246921" y="17432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서있는 선수들을 검출하기 위해 </a:t>
            </a:r>
            <a:r>
              <a:rPr lang="en-US" altLang="ko-KR" sz="2400" b="1" dirty="0"/>
              <a:t>HOG</a:t>
            </a:r>
            <a:r>
              <a:rPr lang="ko-KR" altLang="en-US" sz="2400" b="1" dirty="0"/>
              <a:t>알고리즘 적용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  <p:pic>
        <p:nvPicPr>
          <p:cNvPr id="4" name="그림 3" descr="경기장, 스크린샷, 경기이(가) 표시된 사진&#10;&#10;자동 생성된 설명">
            <a:extLst>
              <a:ext uri="{FF2B5EF4-FFF2-40B4-BE49-F238E27FC236}">
                <a16:creationId xmlns:a16="http://schemas.microsoft.com/office/drawing/2014/main" id="{B0F936DF-75F8-6996-67E4-471ED4BFD1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1" y="818682"/>
            <a:ext cx="15102852" cy="7551426"/>
          </a:xfrm>
          <a:prstGeom prst="rect">
            <a:avLst/>
          </a:prstGeom>
        </p:spPr>
      </p:pic>
      <p:sp>
        <p:nvSpPr>
          <p:cNvPr id="6" name="제목 41">
            <a:extLst>
              <a:ext uri="{FF2B5EF4-FFF2-40B4-BE49-F238E27FC236}">
                <a16:creationId xmlns:a16="http://schemas.microsoft.com/office/drawing/2014/main" id="{091581F7-920A-DC6F-84EA-90101913370D}"/>
              </a:ext>
            </a:extLst>
          </p:cNvPr>
          <p:cNvSpPr txBox="1">
            <a:spLocks/>
          </p:cNvSpPr>
          <p:nvPr/>
        </p:nvSpPr>
        <p:spPr>
          <a:xfrm>
            <a:off x="246921" y="654464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선수들의 검출에 있어서 신뢰성이 떨어짐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50300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E4A6316-9563-C570-9005-90333BBD0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41">
            <a:extLst>
              <a:ext uri="{FF2B5EF4-FFF2-40B4-BE49-F238E27FC236}">
                <a16:creationId xmlns:a16="http://schemas.microsoft.com/office/drawing/2014/main" id="{252B4286-CDC5-E26A-1A83-412614A520E9}"/>
              </a:ext>
            </a:extLst>
          </p:cNvPr>
          <p:cNvSpPr txBox="1">
            <a:spLocks/>
          </p:cNvSpPr>
          <p:nvPr/>
        </p:nvSpPr>
        <p:spPr>
          <a:xfrm>
            <a:off x="246921" y="174324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위에서 사용한 알고리즘으로는 운동경기에서의 데이터 검출에 한계가 있다고 판단 실제 적용사례를 검색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  <p:pic>
        <p:nvPicPr>
          <p:cNvPr id="10" name="그림 9" descr="도표, 그림, 스케치, 라인이(가) 표시된 사진&#10;&#10;자동 생성된 설명">
            <a:extLst>
              <a:ext uri="{FF2B5EF4-FFF2-40B4-BE49-F238E27FC236}">
                <a16:creationId xmlns:a16="http://schemas.microsoft.com/office/drawing/2014/main" id="{8A0B9BEB-6223-B769-9D7A-54B5CEACBC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21" y="818682"/>
            <a:ext cx="11571690" cy="5370195"/>
          </a:xfrm>
          <a:prstGeom prst="rect">
            <a:avLst/>
          </a:prstGeom>
        </p:spPr>
      </p:pic>
      <p:sp>
        <p:nvSpPr>
          <p:cNvPr id="11" name="제목 41">
            <a:extLst>
              <a:ext uri="{FF2B5EF4-FFF2-40B4-BE49-F238E27FC236}">
                <a16:creationId xmlns:a16="http://schemas.microsoft.com/office/drawing/2014/main" id="{4E47A803-BC37-309C-63A4-6BFDAB8CEC8E}"/>
              </a:ext>
            </a:extLst>
          </p:cNvPr>
          <p:cNvSpPr txBox="1">
            <a:spLocks/>
          </p:cNvSpPr>
          <p:nvPr/>
        </p:nvSpPr>
        <p:spPr>
          <a:xfrm>
            <a:off x="246921" y="6127917"/>
            <a:ext cx="17340262" cy="1288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b="1" dirty="0"/>
              <a:t>위의 사진처럼 </a:t>
            </a:r>
            <a:r>
              <a:rPr lang="ko-KR" altLang="en-US" sz="2400" b="1" dirty="0" err="1"/>
              <a:t>몇초의</a:t>
            </a:r>
            <a:r>
              <a:rPr lang="ko-KR" altLang="en-US" sz="2400" b="1" dirty="0"/>
              <a:t> 시간동안 선수들의 동선을 파악하는 알고리즘이 있는 것으로 확인</a:t>
            </a:r>
            <a:br>
              <a:rPr lang="en-US" altLang="ko-KR" sz="2400" b="1" dirty="0"/>
            </a:br>
            <a:br>
              <a:rPr lang="en-US" altLang="ko-KR" sz="2400" b="1" dirty="0"/>
            </a:b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7433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DBFB2FC-858B-492E-BA07-13896F82DC15}"/>
              </a:ext>
            </a:extLst>
          </p:cNvPr>
          <p:cNvSpPr txBox="1"/>
          <p:nvPr/>
        </p:nvSpPr>
        <p:spPr>
          <a:xfrm>
            <a:off x="491214" y="342900"/>
            <a:ext cx="94147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0" b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56750AF5-69A1-4831-9F82-A1F0206C3277}"/>
              </a:ext>
            </a:extLst>
          </p:cNvPr>
          <p:cNvSpPr/>
          <p:nvPr/>
        </p:nvSpPr>
        <p:spPr>
          <a:xfrm>
            <a:off x="7239000" y="1409700"/>
            <a:ext cx="137188" cy="144970"/>
          </a:xfrm>
          <a:prstGeom prst="ellipse">
            <a:avLst/>
          </a:prstGeom>
          <a:solidFill>
            <a:srgbClr val="DFE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539297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79ed2e9-52c1-4502-b672-bfefd4aec8a5" xsi:nil="true"/>
    <lcf76f155ced4ddcb4097134ff3c332f xmlns="bcdb87ba-20c3-4b3d-80e4-9dd69a365905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E978A2EF5D82A4EBEE15E5134BA5920" ma:contentTypeVersion="13" ma:contentTypeDescription="새 문서를 만듭니다." ma:contentTypeScope="" ma:versionID="26c94105deb3845c5c281c6147d01d01">
  <xsd:schema xmlns:xsd="http://www.w3.org/2001/XMLSchema" xmlns:xs="http://www.w3.org/2001/XMLSchema" xmlns:p="http://schemas.microsoft.com/office/2006/metadata/properties" xmlns:ns2="bcdb87ba-20c3-4b3d-80e4-9dd69a365905" xmlns:ns3="b79ed2e9-52c1-4502-b672-bfefd4aec8a5" targetNamespace="http://schemas.microsoft.com/office/2006/metadata/properties" ma:root="true" ma:fieldsID="c829aaefe5a4041a4811ad1e674f4214" ns2:_="" ns3:_="">
    <xsd:import namespace="bcdb87ba-20c3-4b3d-80e4-9dd69a365905"/>
    <xsd:import namespace="b79ed2e9-52c1-4502-b672-bfefd4aec8a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bjectDetectorVersions" minOccurs="0"/>
                <xsd:element ref="ns2:MediaServiceLocatio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db87ba-20c3-4b3d-80e4-9dd69a3659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3f31f2b3-99a5-43a4-bf3f-cc677ae614c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9ed2e9-52c1-4502-b672-bfefd4aec8a5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ee7e3e94-0a1f-44f2-bd1b-7db19be4a38e}" ma:internalName="TaxCatchAll" ma:showField="CatchAllData" ma:web="b79ed2e9-52c1-4502-b672-bfefd4aec8a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74E7D2-0E3F-410D-8156-2BB37C84A5B5}">
  <ds:schemaRefs>
    <ds:schemaRef ds:uri="http://purl.org/dc/terms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b79ed2e9-52c1-4502-b672-bfefd4aec8a5"/>
    <ds:schemaRef ds:uri="http://schemas.microsoft.com/office/2006/documentManagement/types"/>
    <ds:schemaRef ds:uri="bcdb87ba-20c3-4b3d-80e4-9dd69a36590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2FD8036-4E4B-409E-9816-3853008FF2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db87ba-20c3-4b3d-80e4-9dd69a365905"/>
    <ds:schemaRef ds:uri="b79ed2e9-52c1-4502-b672-bfefd4aec8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41F5CDB-FF69-44CF-9629-69224F72030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1189</TotalTime>
  <Words>129</Words>
  <Application>Microsoft Office PowerPoint</Application>
  <PresentationFormat>사용자 지정</PresentationFormat>
  <Paragraphs>21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HancomEQN</vt:lpstr>
      <vt:lpstr>Aptos Display</vt:lpstr>
      <vt:lpstr>Arial</vt:lpstr>
      <vt:lpstr>Aptos</vt:lpstr>
      <vt:lpstr>KoPub돋움체 Medium</vt:lpstr>
      <vt:lpstr>HY헤드라인M</vt:lpstr>
      <vt:lpstr>맑은 고딕</vt:lpstr>
      <vt:lpstr>HY견고딕</vt:lpstr>
      <vt:lpstr>Office Theme</vt:lpstr>
      <vt:lpstr>컴퓨터 비전 기말발표</vt:lpstr>
      <vt:lpstr>컴퓨터 비전을 활용한 농구 경기분석</vt:lpstr>
      <vt:lpstr>선수들의 개별 동선 파악  전략의 최적화  부상 예방과 관리 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김영명</cp:lastModifiedBy>
  <cp:revision>90</cp:revision>
  <dcterms:created xsi:type="dcterms:W3CDTF">2021-06-21T15:51:20Z</dcterms:created>
  <dcterms:modified xsi:type="dcterms:W3CDTF">2024-06-12T04:28:36Z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0x0101005E978A2EF5D82A4EBEE15E5134BA5920</vt:lpwstr>
  </property>
  <property fmtid="{D5CDD505-2E9C-101B-9397-08002B2CF9AE}" pid="3" name="MediaServiceImageTags">
    <vt:lpwstr/>
  </property>
</Properties>
</file>